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9"/>
  </p:notesMasterIdLst>
  <p:sldIdLst>
    <p:sldId id="262" r:id="rId2"/>
    <p:sldId id="279" r:id="rId3"/>
    <p:sldId id="284" r:id="rId4"/>
    <p:sldId id="280" r:id="rId5"/>
    <p:sldId id="281" r:id="rId6"/>
    <p:sldId id="275" r:id="rId7"/>
    <p:sldId id="263" r:id="rId8"/>
  </p:sldIdLst>
  <p:sldSz cx="12192000" cy="6858000"/>
  <p:notesSz cx="6858000" cy="9144000"/>
  <p:defaultTextStyle>
    <a:defPPr>
      <a:defRPr lang="fa-I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00FF00"/>
    <a:srgbClr val="FF9999"/>
    <a:srgbClr val="9999FF"/>
    <a:srgbClr val="FF0066"/>
    <a:srgbClr val="FF99CC"/>
    <a:srgbClr val="663300"/>
    <a:srgbClr val="000099"/>
    <a:srgbClr val="990000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68" d="100"/>
          <a:sy n="68" d="100"/>
        </p:scale>
        <p:origin x="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fa-IR" b="1" i="0" dirty="0" smtClean="0">
              <a:solidFill>
                <a:schemeClr val="bg1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chemeClr val="bg1"/>
            </a:solidFill>
            <a:cs typeface="B Zar" panose="000004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3883FE-9660-4FE7-96F7-798472698932}" type="presOf" srcId="{D6AC301B-8611-449A-9105-7E41D4F1B50F}" destId="{0FB9B668-125F-453D-99AC-F159A189FB19}" srcOrd="0" destOrd="0" presId="urn:microsoft.com/office/officeart/2005/8/layout/vList2"/>
    <dgm:cxn modelId="{579A0C62-519E-4943-9CD0-F675684CAE66}" type="presOf" srcId="{3CFE6007-BD23-40CC-98C5-11B9E170E53B}" destId="{5B452C9F-7065-4917-A145-4C451BFEA0B1}" srcOrd="0" destOrd="0" presId="urn:microsoft.com/office/officeart/2005/8/layout/vList2"/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7EBC3591-D0CB-4FEE-9F56-97D2CB6FCA42}" type="presOf" srcId="{4C9FD319-F968-4491-9755-618906EB4116}" destId="{C8FA20B3-4950-4269-A706-A34016BFFFF0}" srcOrd="0" destOrd="0" presId="urn:microsoft.com/office/officeart/2005/8/layout/vList2"/>
    <dgm:cxn modelId="{B59B2146-D151-48DC-8FA5-7419A296A7BD}" type="presParOf" srcId="{5B452C9F-7065-4917-A145-4C451BFEA0B1}" destId="{0FB9B668-125F-453D-99AC-F159A189FB19}" srcOrd="0" destOrd="0" presId="urn:microsoft.com/office/officeart/2005/8/layout/vList2"/>
    <dgm:cxn modelId="{6264BDF1-EC33-4A88-9420-C28B6D51A773}" type="presParOf" srcId="{5B452C9F-7065-4917-A145-4C451BFEA0B1}" destId="{77D98509-098A-49F1-A599-D7F64D05E35C}" srcOrd="1" destOrd="0" presId="urn:microsoft.com/office/officeart/2005/8/layout/vList2"/>
    <dgm:cxn modelId="{79CFB52C-4DD3-4320-B980-4FAADAFCD560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3018F38-3580-4331-87A0-F873E3A887C3}">
      <dgm:prSet custT="1"/>
      <dgm:spPr>
        <a:solidFill>
          <a:srgbClr val="FFC000"/>
        </a:solidFill>
      </dgm:spPr>
      <dgm:t>
        <a:bodyPr/>
        <a:lstStyle/>
        <a:p>
          <a:pPr algn="r" rtl="1"/>
          <a:r>
            <a:rPr lang="fa-IR" sz="2400" b="1" dirty="0" smtClean="0">
              <a:solidFill>
                <a:schemeClr val="tx1"/>
              </a:solidFill>
              <a:cs typeface="B Titr" panose="00000700000000000000" pitchFamily="2" charset="-78"/>
            </a:rPr>
            <a:t>1- اصول روابط همسرانه</a:t>
          </a:r>
          <a:endParaRPr lang="en-US" sz="2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21028C24-0030-419D-8623-5068C3025919}" type="parTrans" cxnId="{783F77C8-1CDA-4486-BFE6-38E34FE0B00D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A39350D-E676-45E9-B0C7-CF9E4758D1F1}" type="sibTrans" cxnId="{783F77C8-1CDA-4486-BFE6-38E34FE0B00D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F871CE37-998B-4808-ACB2-EEF2F6186CC1}">
      <dgm:prSet custT="1"/>
      <dgm:spPr>
        <a:solidFill>
          <a:schemeClr val="accent5">
            <a:lumMod val="25000"/>
          </a:schemeClr>
        </a:solidFill>
      </dgm:spPr>
      <dgm:t>
        <a:bodyPr/>
        <a:lstStyle/>
        <a:p>
          <a:pPr rtl="1"/>
          <a:r>
            <a:rPr lang="fa-IR" sz="2000" b="0" dirty="0" smtClean="0">
              <a:solidFill>
                <a:schemeClr val="bg1"/>
              </a:solidFill>
              <a:cs typeface="B Titr" panose="00000700000000000000" pitchFamily="2" charset="-78"/>
            </a:rPr>
            <a:t>1/2 - اطاعت از شوهر و احترام به او</a:t>
          </a:r>
          <a:endParaRPr lang="en-US" sz="2000" b="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3A5D05BF-B03A-437F-BCB5-1A5D0E66C649}" type="parTrans" cxnId="{E725BD0B-2405-4548-82B0-A2975E47EB12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6CBE9F54-1036-417A-8464-C0F869212BE3}" type="sibTrans" cxnId="{E725BD0B-2405-4548-82B0-A2975E47EB12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DCAD2708-7089-4720-B135-5B19CD6BF99F}">
      <dgm:prSet custT="1"/>
      <dgm:spPr>
        <a:solidFill>
          <a:srgbClr val="7030A0"/>
        </a:solidFill>
      </dgm:spPr>
      <dgm:t>
        <a:bodyPr/>
        <a:lstStyle/>
        <a:p>
          <a:pPr rtl="1"/>
          <a:r>
            <a:rPr lang="fa-IR" sz="2000" b="0" dirty="0" smtClean="0">
              <a:solidFill>
                <a:schemeClr val="bg1"/>
              </a:solidFill>
              <a:cs typeface="B Titr" panose="00000700000000000000" pitchFamily="2" charset="-78"/>
            </a:rPr>
            <a:t>1/3- حاکمیت عشق و محبت توأم با احترام به همسر</a:t>
          </a:r>
          <a:endParaRPr lang="en-US" sz="2000" b="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3DE12205-116B-434B-AB53-DFECE182DD4E}" type="parTrans" cxnId="{DD241554-22C1-4BE2-879C-190A39FBA788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7396CF5E-1A25-4131-B38A-6A4E8A4D891C}" type="sibTrans" cxnId="{DD241554-22C1-4BE2-879C-190A39FBA788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1F7E60E-C9D0-4A7B-BF33-43EE4CCF6373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fa-IR" sz="2000" b="0" dirty="0" smtClean="0">
              <a:solidFill>
                <a:schemeClr val="bg1"/>
              </a:solidFill>
              <a:cs typeface="B Titr" panose="00000700000000000000" pitchFamily="2" charset="-78"/>
            </a:rPr>
            <a:t>1/4-قناعت و صبر بر سختیها     1/5-زهد و سادهزیستی</a:t>
          </a:r>
          <a:endParaRPr lang="en-US" sz="2000" b="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BBFDF3C-E319-4043-865B-CBA3BCA9522F}" type="parTrans" cxnId="{027CD110-8AE2-4D15-AFF7-A90C27959F15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9CCD3A0-A80D-4F05-A877-E7BF7BF0574D}" type="sibTrans" cxnId="{027CD110-8AE2-4D15-AFF7-A90C27959F15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6314F6A-00DD-4C75-97D4-F41C9B6BE193}">
      <dgm:prSet custT="1"/>
      <dgm:spPr>
        <a:solidFill>
          <a:srgbClr val="C00000"/>
        </a:solidFill>
      </dgm:spPr>
      <dgm:t>
        <a:bodyPr/>
        <a:lstStyle/>
        <a:p>
          <a:pPr rtl="1"/>
          <a:r>
            <a:rPr lang="fa-IR" sz="2000" b="0" dirty="0" smtClean="0">
              <a:solidFill>
                <a:schemeClr val="bg1"/>
              </a:solidFill>
              <a:cs typeface="B Titr" panose="00000700000000000000" pitchFamily="2" charset="-78"/>
            </a:rPr>
            <a:t>1/6- تقسیم کار    1/7- کمک و یاری به همسر </a:t>
          </a:r>
          <a:endParaRPr lang="en-US" sz="2000" b="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1AA878E1-8BFC-4084-8E4D-34C079BA2D1B}" type="parTrans" cxnId="{30368620-4162-46C2-AF00-C02F470B92CE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107E0AFF-0B46-4732-8525-D627046823E3}" type="sibTrans" cxnId="{30368620-4162-46C2-AF00-C02F470B92CE}">
      <dgm:prSet/>
      <dgm:spPr/>
      <dgm:t>
        <a:bodyPr/>
        <a:lstStyle/>
        <a:p>
          <a:endParaRPr lang="en-US" sz="20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50B6CFF-8D4D-4E20-A0BD-E98255A75A77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rtl="1"/>
          <a:r>
            <a:rPr lang="fa-IR" sz="2000" b="0" dirty="0" smtClean="0">
              <a:solidFill>
                <a:schemeClr val="bg1"/>
              </a:solidFill>
              <a:cs typeface="B Titr" panose="00000700000000000000" pitchFamily="2" charset="-78"/>
            </a:rPr>
            <a:t>1/1- </a:t>
          </a:r>
          <a:r>
            <a:rPr lang="fa-IR" sz="2000" b="0" i="0" dirty="0" smtClean="0">
              <a:solidFill>
                <a:schemeClr val="bg1"/>
              </a:solidFill>
              <a:cs typeface="B Titr" panose="00000700000000000000" pitchFamily="2" charset="-78"/>
            </a:rPr>
            <a:t>خدامحوری و عبادت خانوادگی</a:t>
          </a:r>
          <a:endParaRPr lang="en-US" sz="2000" b="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0F9730D3-1389-4B1B-A4BF-247EB5C9446C}" type="parTrans" cxnId="{F2BDA9EF-AC46-4C22-BF3C-60F1BE0E1DE1}">
      <dgm:prSet/>
      <dgm:spPr/>
      <dgm:t>
        <a:bodyPr/>
        <a:lstStyle/>
        <a:p>
          <a:endParaRPr lang="en-US" sz="2000">
            <a:cs typeface="B Titr" panose="00000700000000000000" pitchFamily="2" charset="-78"/>
          </a:endParaRPr>
        </a:p>
      </dgm:t>
    </dgm:pt>
    <dgm:pt modelId="{0A2A6736-9410-48BA-8FE3-40473E406978}" type="sibTrans" cxnId="{F2BDA9EF-AC46-4C22-BF3C-60F1BE0E1DE1}">
      <dgm:prSet/>
      <dgm:spPr/>
      <dgm:t>
        <a:bodyPr/>
        <a:lstStyle/>
        <a:p>
          <a:endParaRPr lang="en-US" sz="2000">
            <a:cs typeface="B Titr" panose="00000700000000000000" pitchFamily="2" charset="-78"/>
          </a:endParaRPr>
        </a:p>
      </dgm:t>
    </dgm:pt>
    <dgm:pt modelId="{36C494FB-F103-4DD2-A499-DD3865EF2B77}">
      <dgm:prSet custT="1"/>
      <dgm:spPr>
        <a:solidFill>
          <a:srgbClr val="002060"/>
        </a:solidFill>
      </dgm:spPr>
      <dgm:t>
        <a:bodyPr/>
        <a:lstStyle/>
        <a:p>
          <a:pPr rtl="1"/>
          <a:r>
            <a:rPr lang="fa-IR" sz="2000" b="0" dirty="0" smtClean="0">
              <a:solidFill>
                <a:schemeClr val="bg1"/>
              </a:solidFill>
              <a:cs typeface="B Titr" panose="00000700000000000000" pitchFamily="2" charset="-78"/>
            </a:rPr>
            <a:t>1/8- آرایش و زینت برای همسر       1/9- اهمیت دادن به تفریح و مزاح و شادی در روابط</a:t>
          </a:r>
          <a:endParaRPr lang="en-US" sz="2000" b="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FC1C0F9-EC07-455A-8A19-E7FD4ADB8337}" type="parTrans" cxnId="{115411F9-9C3D-492A-84B2-15B166BF6439}">
      <dgm:prSet/>
      <dgm:spPr/>
      <dgm:t>
        <a:bodyPr/>
        <a:lstStyle/>
        <a:p>
          <a:endParaRPr lang="en-US" sz="2000">
            <a:cs typeface="B Titr" panose="00000700000000000000" pitchFamily="2" charset="-78"/>
          </a:endParaRPr>
        </a:p>
      </dgm:t>
    </dgm:pt>
    <dgm:pt modelId="{DDFB1D62-23BC-4A2D-9946-B582EF5B1CE4}" type="sibTrans" cxnId="{115411F9-9C3D-492A-84B2-15B166BF6439}">
      <dgm:prSet/>
      <dgm:spPr/>
      <dgm:t>
        <a:bodyPr/>
        <a:lstStyle/>
        <a:p>
          <a:endParaRPr lang="en-US" sz="2000">
            <a:cs typeface="B Titr" panose="00000700000000000000" pitchFamily="2" charset="-78"/>
          </a:endParaRPr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076AB39-7E02-46D4-9E31-748F72F012AE}" type="pres">
      <dgm:prSet presAssocID="{36C494FB-F103-4DD2-A499-DD3865EF2B77}" presName="boxAndChildren" presStyleCnt="0"/>
      <dgm:spPr/>
    </dgm:pt>
    <dgm:pt modelId="{3341FB70-27E3-43B3-AB95-F75B8135AAB4}" type="pres">
      <dgm:prSet presAssocID="{36C494FB-F103-4DD2-A499-DD3865EF2B77}" presName="parentTextBox" presStyleLbl="node1" presStyleIdx="0" presStyleCnt="7" custLinFactNeighborX="-380" custLinFactNeighborY="2384"/>
      <dgm:spPr/>
      <dgm:t>
        <a:bodyPr/>
        <a:lstStyle/>
        <a:p>
          <a:endParaRPr lang="en-US"/>
        </a:p>
      </dgm:t>
    </dgm:pt>
    <dgm:pt modelId="{0C3B9A73-A33F-49A9-A324-9593E6DF1A3E}" type="pres">
      <dgm:prSet presAssocID="{107E0AFF-0B46-4732-8525-D627046823E3}" presName="sp" presStyleCnt="0"/>
      <dgm:spPr/>
    </dgm:pt>
    <dgm:pt modelId="{C3D39DB2-4DC1-4512-8FDB-C1AED8150AC6}" type="pres">
      <dgm:prSet presAssocID="{96314F6A-00DD-4C75-97D4-F41C9B6BE193}" presName="arrowAndChildren" presStyleCnt="0"/>
      <dgm:spPr/>
    </dgm:pt>
    <dgm:pt modelId="{C425B7C9-DE6A-4853-8431-21B6B965BF41}" type="pres">
      <dgm:prSet presAssocID="{96314F6A-00DD-4C75-97D4-F41C9B6BE193}" presName="parentTextArrow" presStyleLbl="node1" presStyleIdx="1" presStyleCnt="7"/>
      <dgm:spPr/>
      <dgm:t>
        <a:bodyPr/>
        <a:lstStyle/>
        <a:p>
          <a:endParaRPr lang="en-US"/>
        </a:p>
      </dgm:t>
    </dgm:pt>
    <dgm:pt modelId="{35AA358B-36FA-4455-85E8-908DC16E4D91}" type="pres">
      <dgm:prSet presAssocID="{59CCD3A0-A80D-4F05-A877-E7BF7BF0574D}" presName="sp" presStyleCnt="0"/>
      <dgm:spPr/>
      <dgm:t>
        <a:bodyPr/>
        <a:lstStyle/>
        <a:p>
          <a:endParaRPr lang="en-US"/>
        </a:p>
      </dgm:t>
    </dgm:pt>
    <dgm:pt modelId="{7A3BD0CA-C3ED-49EB-AC8F-874B3EC268E3}" type="pres">
      <dgm:prSet presAssocID="{81F7E60E-C9D0-4A7B-BF33-43EE4CCF6373}" presName="arrowAndChildren" presStyleCnt="0"/>
      <dgm:spPr/>
      <dgm:t>
        <a:bodyPr/>
        <a:lstStyle/>
        <a:p>
          <a:endParaRPr lang="en-US"/>
        </a:p>
      </dgm:t>
    </dgm:pt>
    <dgm:pt modelId="{B7E766C7-7D08-4A05-B87C-ACDDC88DAE23}" type="pres">
      <dgm:prSet presAssocID="{81F7E60E-C9D0-4A7B-BF33-43EE4CCF6373}" presName="parentTextArrow" presStyleLbl="node1" presStyleIdx="2" presStyleCnt="7" custScaleY="93950"/>
      <dgm:spPr/>
      <dgm:t>
        <a:bodyPr/>
        <a:lstStyle/>
        <a:p>
          <a:endParaRPr lang="en-US"/>
        </a:p>
      </dgm:t>
    </dgm:pt>
    <dgm:pt modelId="{F52E5952-60D4-4470-A5F3-3E5AFE94A365}" type="pres">
      <dgm:prSet presAssocID="{7396CF5E-1A25-4131-B38A-6A4E8A4D891C}" presName="sp" presStyleCnt="0"/>
      <dgm:spPr/>
      <dgm:t>
        <a:bodyPr/>
        <a:lstStyle/>
        <a:p>
          <a:endParaRPr lang="en-US"/>
        </a:p>
      </dgm:t>
    </dgm:pt>
    <dgm:pt modelId="{2C2D86FD-B5B5-4D78-B950-89D3109138AF}" type="pres">
      <dgm:prSet presAssocID="{DCAD2708-7089-4720-B135-5B19CD6BF99F}" presName="arrowAndChildren" presStyleCnt="0"/>
      <dgm:spPr/>
      <dgm:t>
        <a:bodyPr/>
        <a:lstStyle/>
        <a:p>
          <a:endParaRPr lang="en-US"/>
        </a:p>
      </dgm:t>
    </dgm:pt>
    <dgm:pt modelId="{AF6A7032-DDCC-4141-AEFC-F40AC4DDD274}" type="pres">
      <dgm:prSet presAssocID="{DCAD2708-7089-4720-B135-5B19CD6BF99F}" presName="parentTextArrow" presStyleLbl="node1" presStyleIdx="3" presStyleCnt="7"/>
      <dgm:spPr/>
      <dgm:t>
        <a:bodyPr/>
        <a:lstStyle/>
        <a:p>
          <a:endParaRPr lang="en-US"/>
        </a:p>
      </dgm:t>
    </dgm:pt>
    <dgm:pt modelId="{10C83E46-EF7C-43FC-821B-F56EF0670952}" type="pres">
      <dgm:prSet presAssocID="{6CBE9F54-1036-417A-8464-C0F869212BE3}" presName="sp" presStyleCnt="0"/>
      <dgm:spPr/>
      <dgm:t>
        <a:bodyPr/>
        <a:lstStyle/>
        <a:p>
          <a:endParaRPr lang="en-US"/>
        </a:p>
      </dgm:t>
    </dgm:pt>
    <dgm:pt modelId="{493D570B-A395-493D-BABF-BE0679AD153C}" type="pres">
      <dgm:prSet presAssocID="{F871CE37-998B-4808-ACB2-EEF2F6186CC1}" presName="arrowAndChildren" presStyleCnt="0"/>
      <dgm:spPr/>
      <dgm:t>
        <a:bodyPr/>
        <a:lstStyle/>
        <a:p>
          <a:endParaRPr lang="en-US"/>
        </a:p>
      </dgm:t>
    </dgm:pt>
    <dgm:pt modelId="{6F2D91CB-51C2-4576-99D7-D6D28F531912}" type="pres">
      <dgm:prSet presAssocID="{F871CE37-998B-4808-ACB2-EEF2F6186CC1}" presName="parentTextArrow" presStyleLbl="node1" presStyleIdx="4" presStyleCnt="7"/>
      <dgm:spPr/>
      <dgm:t>
        <a:bodyPr/>
        <a:lstStyle/>
        <a:p>
          <a:endParaRPr lang="en-US"/>
        </a:p>
      </dgm:t>
    </dgm:pt>
    <dgm:pt modelId="{C141ACCB-B0E2-4905-9AC2-4D6536C53B22}" type="pres">
      <dgm:prSet presAssocID="{0A2A6736-9410-48BA-8FE3-40473E406978}" presName="sp" presStyleCnt="0"/>
      <dgm:spPr/>
    </dgm:pt>
    <dgm:pt modelId="{69FE02E8-72C4-4FE4-B68A-A46FC4989C96}" type="pres">
      <dgm:prSet presAssocID="{550B6CFF-8D4D-4E20-A0BD-E98255A75A77}" presName="arrowAndChildren" presStyleCnt="0"/>
      <dgm:spPr/>
    </dgm:pt>
    <dgm:pt modelId="{00C7345E-75BF-40AA-93CC-9081F4146083}" type="pres">
      <dgm:prSet presAssocID="{550B6CFF-8D4D-4E20-A0BD-E98255A75A77}" presName="parentTextArrow" presStyleLbl="node1" presStyleIdx="5" presStyleCnt="7" custLinFactNeighborY="-3086"/>
      <dgm:spPr/>
      <dgm:t>
        <a:bodyPr/>
        <a:lstStyle/>
        <a:p>
          <a:endParaRPr lang="en-US"/>
        </a:p>
      </dgm:t>
    </dgm:pt>
    <dgm:pt modelId="{2454F2BF-3751-4AE1-9E30-FA7AB4BE22F6}" type="pres">
      <dgm:prSet presAssocID="{9A39350D-E676-45E9-B0C7-CF9E4758D1F1}" presName="sp" presStyleCnt="0"/>
      <dgm:spPr/>
      <dgm:t>
        <a:bodyPr/>
        <a:lstStyle/>
        <a:p>
          <a:endParaRPr lang="en-US"/>
        </a:p>
      </dgm:t>
    </dgm:pt>
    <dgm:pt modelId="{592E46DA-99F5-4FD1-9A19-26B52CA2B397}" type="pres">
      <dgm:prSet presAssocID="{03018F38-3580-4331-87A0-F873E3A887C3}" presName="arrowAndChildren" presStyleCnt="0"/>
      <dgm:spPr/>
      <dgm:t>
        <a:bodyPr/>
        <a:lstStyle/>
        <a:p>
          <a:endParaRPr lang="en-US"/>
        </a:p>
      </dgm:t>
    </dgm:pt>
    <dgm:pt modelId="{4132E268-26A8-46DB-AE3B-8F09939D11D1}" type="pres">
      <dgm:prSet presAssocID="{03018F38-3580-4331-87A0-F873E3A887C3}" presName="parentTextArrow" presStyleLbl="node1" presStyleIdx="6" presStyleCnt="7" custLinFactNeighborX="1869" custLinFactNeighborY="-24110"/>
      <dgm:spPr/>
      <dgm:t>
        <a:bodyPr/>
        <a:lstStyle/>
        <a:p>
          <a:endParaRPr lang="en-US"/>
        </a:p>
      </dgm:t>
    </dgm:pt>
  </dgm:ptLst>
  <dgm:cxnLst>
    <dgm:cxn modelId="{B7E2DCA3-07AD-49EC-92D3-9D99AE0F3FE3}" type="presOf" srcId="{03018F38-3580-4331-87A0-F873E3A887C3}" destId="{4132E268-26A8-46DB-AE3B-8F09939D11D1}" srcOrd="0" destOrd="0" presId="urn:microsoft.com/office/officeart/2005/8/layout/process4"/>
    <dgm:cxn modelId="{8C686815-FF30-4BFB-9F14-2A6D600AD6EA}" type="presOf" srcId="{81F7E60E-C9D0-4A7B-BF33-43EE4CCF6373}" destId="{B7E766C7-7D08-4A05-B87C-ACDDC88DAE23}" srcOrd="0" destOrd="0" presId="urn:microsoft.com/office/officeart/2005/8/layout/process4"/>
    <dgm:cxn modelId="{F2BDA9EF-AC46-4C22-BF3C-60F1BE0E1DE1}" srcId="{073B9AC3-3ED3-4EAD-A991-98222CF45946}" destId="{550B6CFF-8D4D-4E20-A0BD-E98255A75A77}" srcOrd="1" destOrd="0" parTransId="{0F9730D3-1389-4B1B-A4BF-247EB5C9446C}" sibTransId="{0A2A6736-9410-48BA-8FE3-40473E406978}"/>
    <dgm:cxn modelId="{30368620-4162-46C2-AF00-C02F470B92CE}" srcId="{073B9AC3-3ED3-4EAD-A991-98222CF45946}" destId="{96314F6A-00DD-4C75-97D4-F41C9B6BE193}" srcOrd="5" destOrd="0" parTransId="{1AA878E1-8BFC-4084-8E4D-34C079BA2D1B}" sibTransId="{107E0AFF-0B46-4732-8525-D627046823E3}"/>
    <dgm:cxn modelId="{EE19AD34-EF08-4018-997A-1DB224C95B12}" type="presOf" srcId="{550B6CFF-8D4D-4E20-A0BD-E98255A75A77}" destId="{00C7345E-75BF-40AA-93CC-9081F4146083}" srcOrd="0" destOrd="0" presId="urn:microsoft.com/office/officeart/2005/8/layout/process4"/>
    <dgm:cxn modelId="{DD241554-22C1-4BE2-879C-190A39FBA788}" srcId="{073B9AC3-3ED3-4EAD-A991-98222CF45946}" destId="{DCAD2708-7089-4720-B135-5B19CD6BF99F}" srcOrd="3" destOrd="0" parTransId="{3DE12205-116B-434B-AB53-DFECE182DD4E}" sibTransId="{7396CF5E-1A25-4131-B38A-6A4E8A4D891C}"/>
    <dgm:cxn modelId="{783F77C8-1CDA-4486-BFE6-38E34FE0B00D}" srcId="{073B9AC3-3ED3-4EAD-A991-98222CF45946}" destId="{03018F38-3580-4331-87A0-F873E3A887C3}" srcOrd="0" destOrd="0" parTransId="{21028C24-0030-419D-8623-5068C3025919}" sibTransId="{9A39350D-E676-45E9-B0C7-CF9E4758D1F1}"/>
    <dgm:cxn modelId="{E725BD0B-2405-4548-82B0-A2975E47EB12}" srcId="{073B9AC3-3ED3-4EAD-A991-98222CF45946}" destId="{F871CE37-998B-4808-ACB2-EEF2F6186CC1}" srcOrd="2" destOrd="0" parTransId="{3A5D05BF-B03A-437F-BCB5-1A5D0E66C649}" sibTransId="{6CBE9F54-1036-417A-8464-C0F869212BE3}"/>
    <dgm:cxn modelId="{115411F9-9C3D-492A-84B2-15B166BF6439}" srcId="{073B9AC3-3ED3-4EAD-A991-98222CF45946}" destId="{36C494FB-F103-4DD2-A499-DD3865EF2B77}" srcOrd="6" destOrd="0" parTransId="{8FC1C0F9-EC07-455A-8A19-E7FD4ADB8337}" sibTransId="{DDFB1D62-23BC-4A2D-9946-B582EF5B1CE4}"/>
    <dgm:cxn modelId="{9017D35E-44F2-480E-912C-2273E4713637}" type="presOf" srcId="{DCAD2708-7089-4720-B135-5B19CD6BF99F}" destId="{AF6A7032-DDCC-4141-AEFC-F40AC4DDD274}" srcOrd="0" destOrd="0" presId="urn:microsoft.com/office/officeart/2005/8/layout/process4"/>
    <dgm:cxn modelId="{5C3C4F57-F482-48B2-9EB0-B54CDE9672CE}" type="presOf" srcId="{96314F6A-00DD-4C75-97D4-F41C9B6BE193}" destId="{C425B7C9-DE6A-4853-8431-21B6B965BF41}" srcOrd="0" destOrd="0" presId="urn:microsoft.com/office/officeart/2005/8/layout/process4"/>
    <dgm:cxn modelId="{E740239D-488C-46B2-A5D9-864361C4FB5C}" type="presOf" srcId="{073B9AC3-3ED3-4EAD-A991-98222CF45946}" destId="{4092CB82-6935-44BF-AC31-62CA20C2C3B1}" srcOrd="0" destOrd="0" presId="urn:microsoft.com/office/officeart/2005/8/layout/process4"/>
    <dgm:cxn modelId="{A963B730-AB9B-4363-92B5-ABE70D77EDE4}" type="presOf" srcId="{F871CE37-998B-4808-ACB2-EEF2F6186CC1}" destId="{6F2D91CB-51C2-4576-99D7-D6D28F531912}" srcOrd="0" destOrd="0" presId="urn:microsoft.com/office/officeart/2005/8/layout/process4"/>
    <dgm:cxn modelId="{5398B4BA-ABE1-4165-8B31-4D372A95E6AB}" type="presOf" srcId="{36C494FB-F103-4DD2-A499-DD3865EF2B77}" destId="{3341FB70-27E3-43B3-AB95-F75B8135AAB4}" srcOrd="0" destOrd="0" presId="urn:microsoft.com/office/officeart/2005/8/layout/process4"/>
    <dgm:cxn modelId="{027CD110-8AE2-4D15-AFF7-A90C27959F15}" srcId="{073B9AC3-3ED3-4EAD-A991-98222CF45946}" destId="{81F7E60E-C9D0-4A7B-BF33-43EE4CCF6373}" srcOrd="4" destOrd="0" parTransId="{8BBFDF3C-E319-4043-865B-CBA3BCA9522F}" sibTransId="{59CCD3A0-A80D-4F05-A877-E7BF7BF0574D}"/>
    <dgm:cxn modelId="{C076F80A-88CD-4ED9-BEE1-AFF08C609C5C}" type="presParOf" srcId="{4092CB82-6935-44BF-AC31-62CA20C2C3B1}" destId="{9076AB39-7E02-46D4-9E31-748F72F012AE}" srcOrd="0" destOrd="0" presId="urn:microsoft.com/office/officeart/2005/8/layout/process4"/>
    <dgm:cxn modelId="{2EB9560C-5507-4803-BC37-74CCD35C6769}" type="presParOf" srcId="{9076AB39-7E02-46D4-9E31-748F72F012AE}" destId="{3341FB70-27E3-43B3-AB95-F75B8135AAB4}" srcOrd="0" destOrd="0" presId="urn:microsoft.com/office/officeart/2005/8/layout/process4"/>
    <dgm:cxn modelId="{18CFDCE1-A0DA-4ECB-877C-EF4C8F904BC8}" type="presParOf" srcId="{4092CB82-6935-44BF-AC31-62CA20C2C3B1}" destId="{0C3B9A73-A33F-49A9-A324-9593E6DF1A3E}" srcOrd="1" destOrd="0" presId="urn:microsoft.com/office/officeart/2005/8/layout/process4"/>
    <dgm:cxn modelId="{44292515-B064-4D6D-AD70-4349544DACCA}" type="presParOf" srcId="{4092CB82-6935-44BF-AC31-62CA20C2C3B1}" destId="{C3D39DB2-4DC1-4512-8FDB-C1AED8150AC6}" srcOrd="2" destOrd="0" presId="urn:microsoft.com/office/officeart/2005/8/layout/process4"/>
    <dgm:cxn modelId="{EDDC6032-6328-4BB7-8437-F5451CC9BE16}" type="presParOf" srcId="{C3D39DB2-4DC1-4512-8FDB-C1AED8150AC6}" destId="{C425B7C9-DE6A-4853-8431-21B6B965BF41}" srcOrd="0" destOrd="0" presId="urn:microsoft.com/office/officeart/2005/8/layout/process4"/>
    <dgm:cxn modelId="{4FAD49A0-1444-45D7-9589-5716EC9E4140}" type="presParOf" srcId="{4092CB82-6935-44BF-AC31-62CA20C2C3B1}" destId="{35AA358B-36FA-4455-85E8-908DC16E4D91}" srcOrd="3" destOrd="0" presId="urn:microsoft.com/office/officeart/2005/8/layout/process4"/>
    <dgm:cxn modelId="{C2B200A0-44C0-4F0B-BE4C-0874B5986B73}" type="presParOf" srcId="{4092CB82-6935-44BF-AC31-62CA20C2C3B1}" destId="{7A3BD0CA-C3ED-49EB-AC8F-874B3EC268E3}" srcOrd="4" destOrd="0" presId="urn:microsoft.com/office/officeart/2005/8/layout/process4"/>
    <dgm:cxn modelId="{ECEFAF3C-FDBC-44DD-B12B-AE15036835D5}" type="presParOf" srcId="{7A3BD0CA-C3ED-49EB-AC8F-874B3EC268E3}" destId="{B7E766C7-7D08-4A05-B87C-ACDDC88DAE23}" srcOrd="0" destOrd="0" presId="urn:microsoft.com/office/officeart/2005/8/layout/process4"/>
    <dgm:cxn modelId="{9FDA37EA-A227-4984-B82D-CC4F7C3AD3CD}" type="presParOf" srcId="{4092CB82-6935-44BF-AC31-62CA20C2C3B1}" destId="{F52E5952-60D4-4470-A5F3-3E5AFE94A365}" srcOrd="5" destOrd="0" presId="urn:microsoft.com/office/officeart/2005/8/layout/process4"/>
    <dgm:cxn modelId="{2D87041C-55AF-478C-B4B9-04E5A61FD486}" type="presParOf" srcId="{4092CB82-6935-44BF-AC31-62CA20C2C3B1}" destId="{2C2D86FD-B5B5-4D78-B950-89D3109138AF}" srcOrd="6" destOrd="0" presId="urn:microsoft.com/office/officeart/2005/8/layout/process4"/>
    <dgm:cxn modelId="{DAB935A2-4A86-49CA-86FE-B0DB255B457E}" type="presParOf" srcId="{2C2D86FD-B5B5-4D78-B950-89D3109138AF}" destId="{AF6A7032-DDCC-4141-AEFC-F40AC4DDD274}" srcOrd="0" destOrd="0" presId="urn:microsoft.com/office/officeart/2005/8/layout/process4"/>
    <dgm:cxn modelId="{CBAC27E4-C237-4F5C-A87C-1BA81D83C2CE}" type="presParOf" srcId="{4092CB82-6935-44BF-AC31-62CA20C2C3B1}" destId="{10C83E46-EF7C-43FC-821B-F56EF0670952}" srcOrd="7" destOrd="0" presId="urn:microsoft.com/office/officeart/2005/8/layout/process4"/>
    <dgm:cxn modelId="{34C1DCB9-DCAB-43F2-95E2-83332658D965}" type="presParOf" srcId="{4092CB82-6935-44BF-AC31-62CA20C2C3B1}" destId="{493D570B-A395-493D-BABF-BE0679AD153C}" srcOrd="8" destOrd="0" presId="urn:microsoft.com/office/officeart/2005/8/layout/process4"/>
    <dgm:cxn modelId="{73DD6933-2089-4863-A36E-427603C6A97A}" type="presParOf" srcId="{493D570B-A395-493D-BABF-BE0679AD153C}" destId="{6F2D91CB-51C2-4576-99D7-D6D28F531912}" srcOrd="0" destOrd="0" presId="urn:microsoft.com/office/officeart/2005/8/layout/process4"/>
    <dgm:cxn modelId="{EAE46594-6A50-4F58-B2AB-5B974DAF83B8}" type="presParOf" srcId="{4092CB82-6935-44BF-AC31-62CA20C2C3B1}" destId="{C141ACCB-B0E2-4905-9AC2-4D6536C53B22}" srcOrd="9" destOrd="0" presId="urn:microsoft.com/office/officeart/2005/8/layout/process4"/>
    <dgm:cxn modelId="{6803CE84-71FE-4156-A437-3BA8131C1406}" type="presParOf" srcId="{4092CB82-6935-44BF-AC31-62CA20C2C3B1}" destId="{69FE02E8-72C4-4FE4-B68A-A46FC4989C96}" srcOrd="10" destOrd="0" presId="urn:microsoft.com/office/officeart/2005/8/layout/process4"/>
    <dgm:cxn modelId="{18204BCC-8329-429B-AC95-3BB00EEF8D4F}" type="presParOf" srcId="{69FE02E8-72C4-4FE4-B68A-A46FC4989C96}" destId="{00C7345E-75BF-40AA-93CC-9081F4146083}" srcOrd="0" destOrd="0" presId="urn:microsoft.com/office/officeart/2005/8/layout/process4"/>
    <dgm:cxn modelId="{A6FDAE12-7416-40F1-BC01-DDC76997D272}" type="presParOf" srcId="{4092CB82-6935-44BF-AC31-62CA20C2C3B1}" destId="{2454F2BF-3751-4AE1-9E30-FA7AB4BE22F6}" srcOrd="11" destOrd="0" presId="urn:microsoft.com/office/officeart/2005/8/layout/process4"/>
    <dgm:cxn modelId="{ACEB2CF6-42DC-4081-A314-CC6CCE7B5DDC}" type="presParOf" srcId="{4092CB82-6935-44BF-AC31-62CA20C2C3B1}" destId="{592E46DA-99F5-4FD1-9A19-26B52CA2B397}" srcOrd="12" destOrd="0" presId="urn:microsoft.com/office/officeart/2005/8/layout/process4"/>
    <dgm:cxn modelId="{51CF4AF2-41B3-42AC-A6B1-B1348B7A78F8}" type="presParOf" srcId="{592E46DA-99F5-4FD1-9A19-26B52CA2B397}" destId="{4132E268-26A8-46DB-AE3B-8F09939D11D1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3018F38-3580-4331-87A0-F873E3A887C3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algn="r" rtl="1"/>
          <a:r>
            <a:rPr lang="fa-IR" sz="3200" b="1" dirty="0" smtClean="0">
              <a:solidFill>
                <a:srgbClr val="FFFF00"/>
              </a:solidFill>
              <a:cs typeface="B Titr" panose="00000700000000000000" pitchFamily="2" charset="-78"/>
            </a:rPr>
            <a:t>2-</a:t>
          </a:r>
          <a:r>
            <a:rPr lang="fa-IR" sz="3200" b="1" i="0" dirty="0" smtClean="0">
              <a:solidFill>
                <a:srgbClr val="FFFF00"/>
              </a:solidFill>
              <a:cs typeface="B Titr" panose="00000700000000000000" pitchFamily="2" charset="-78"/>
            </a:rPr>
            <a:t>تربیت فرزند</a:t>
          </a:r>
          <a:r>
            <a:rPr lang="fa-IR" sz="3200" b="1" dirty="0" smtClean="0">
              <a:solidFill>
                <a:srgbClr val="FFFF00"/>
              </a:solidFill>
              <a:cs typeface="B Titr" panose="00000700000000000000" pitchFamily="2" charset="-78"/>
            </a:rPr>
            <a:t> </a:t>
          </a:r>
          <a:endParaRPr lang="en-US" sz="32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21028C24-0030-419D-8623-5068C3025919}" type="parTrans" cxnId="{783F77C8-1CDA-4486-BFE6-38E34FE0B00D}">
      <dgm:prSet/>
      <dgm:spPr/>
      <dgm:t>
        <a:bodyPr/>
        <a:lstStyle/>
        <a:p>
          <a:endParaRPr lang="en-US" sz="32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A39350D-E676-45E9-B0C7-CF9E4758D1F1}" type="sibTrans" cxnId="{783F77C8-1CDA-4486-BFE6-38E34FE0B00D}">
      <dgm:prSet/>
      <dgm:spPr/>
      <dgm:t>
        <a:bodyPr/>
        <a:lstStyle/>
        <a:p>
          <a:endParaRPr lang="en-US" sz="32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F871CE37-998B-4808-ACB2-EEF2F6186CC1}">
      <dgm:prSet custT="1"/>
      <dgm:spPr>
        <a:solidFill>
          <a:schemeClr val="accent5">
            <a:lumMod val="25000"/>
          </a:schemeClr>
        </a:solidFill>
      </dgm:spPr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                    1- </a:t>
          </a:r>
          <a:r>
            <a:rPr lang="fa-IR" sz="3200" b="1" i="0" dirty="0" smtClean="0">
              <a:cs typeface="B Titr" panose="00000700000000000000" pitchFamily="2" charset="-78"/>
            </a:rPr>
            <a:t>تربیت دینی</a:t>
          </a:r>
          <a:endParaRPr lang="en-US" sz="3200" dirty="0">
            <a:cs typeface="B Titr" panose="00000700000000000000" pitchFamily="2" charset="-78"/>
          </a:endParaRPr>
        </a:p>
      </dgm:t>
    </dgm:pt>
    <dgm:pt modelId="{3A5D05BF-B03A-437F-BCB5-1A5D0E66C649}" type="parTrans" cxnId="{E725BD0B-2405-4548-82B0-A2975E47EB12}">
      <dgm:prSet/>
      <dgm:spPr/>
      <dgm:t>
        <a:bodyPr/>
        <a:lstStyle/>
        <a:p>
          <a:endParaRPr lang="en-US" sz="32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6CBE9F54-1036-417A-8464-C0F869212BE3}" type="sibTrans" cxnId="{E725BD0B-2405-4548-82B0-A2975E47EB12}">
      <dgm:prSet/>
      <dgm:spPr/>
      <dgm:t>
        <a:bodyPr/>
        <a:lstStyle/>
        <a:p>
          <a:endParaRPr lang="en-US" sz="32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DCAD2708-7089-4720-B135-5B19CD6BF99F}">
      <dgm:prSet custT="1"/>
      <dgm:spPr>
        <a:solidFill>
          <a:srgbClr val="7030A0"/>
        </a:solidFill>
      </dgm:spPr>
      <dgm:t>
        <a:bodyPr/>
        <a:lstStyle/>
        <a:p>
          <a:pPr algn="r" rtl="1"/>
          <a:r>
            <a:rPr lang="fa-IR" sz="3200" dirty="0" smtClean="0">
              <a:cs typeface="B Titr" panose="00000700000000000000" pitchFamily="2" charset="-78"/>
            </a:rPr>
            <a:t>                                        </a:t>
          </a:r>
          <a:r>
            <a:rPr lang="fa-IR" sz="3200" b="1" i="0" dirty="0" smtClean="0">
              <a:cs typeface="B Titr" panose="00000700000000000000" pitchFamily="2" charset="-78"/>
            </a:rPr>
            <a:t>2- تربیت رفتاری – اجتماعی</a:t>
          </a:r>
          <a:endParaRPr lang="en-US" sz="3200" b="1" i="0" dirty="0">
            <a:cs typeface="B Titr" panose="00000700000000000000" pitchFamily="2" charset="-78"/>
          </a:endParaRPr>
        </a:p>
      </dgm:t>
    </dgm:pt>
    <dgm:pt modelId="{3DE12205-116B-434B-AB53-DFECE182DD4E}" type="parTrans" cxnId="{DD241554-22C1-4BE2-879C-190A39FBA788}">
      <dgm:prSet/>
      <dgm:spPr/>
      <dgm:t>
        <a:bodyPr/>
        <a:lstStyle/>
        <a:p>
          <a:endParaRPr lang="en-US" sz="32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7396CF5E-1A25-4131-B38A-6A4E8A4D891C}" type="sibTrans" cxnId="{DD241554-22C1-4BE2-879C-190A39FBA788}">
      <dgm:prSet/>
      <dgm:spPr/>
      <dgm:t>
        <a:bodyPr/>
        <a:lstStyle/>
        <a:p>
          <a:endParaRPr lang="en-US" sz="32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1F7E60E-C9D0-4A7B-BF33-43EE4CCF6373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                                          </a:t>
          </a:r>
          <a:r>
            <a:rPr lang="fa-IR" sz="3200" b="1" i="0" dirty="0" smtClean="0">
              <a:cs typeface="B Titr" panose="00000700000000000000" pitchFamily="2" charset="-78"/>
            </a:rPr>
            <a:t>3- الگوی مناسب برای فرزندان بودن</a:t>
          </a:r>
          <a:endParaRPr lang="en-US" sz="3200" b="1" i="0" dirty="0">
            <a:cs typeface="B Titr" panose="00000700000000000000" pitchFamily="2" charset="-78"/>
          </a:endParaRPr>
        </a:p>
      </dgm:t>
    </dgm:pt>
    <dgm:pt modelId="{8BBFDF3C-E319-4043-865B-CBA3BCA9522F}" type="parTrans" cxnId="{027CD110-8AE2-4D15-AFF7-A90C27959F15}">
      <dgm:prSet/>
      <dgm:spPr/>
      <dgm:t>
        <a:bodyPr/>
        <a:lstStyle/>
        <a:p>
          <a:endParaRPr lang="en-US" sz="32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9CCD3A0-A80D-4F05-A877-E7BF7BF0574D}" type="sibTrans" cxnId="{027CD110-8AE2-4D15-AFF7-A90C27959F15}">
      <dgm:prSet/>
      <dgm:spPr/>
      <dgm:t>
        <a:bodyPr/>
        <a:lstStyle/>
        <a:p>
          <a:endParaRPr lang="en-US" sz="32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F6C47D-4FDC-4F2D-900D-BD51268DF1CB}" type="pres">
      <dgm:prSet presAssocID="{81F7E60E-C9D0-4A7B-BF33-43EE4CCF6373}" presName="boxAndChildren" presStyleCnt="0"/>
      <dgm:spPr/>
    </dgm:pt>
    <dgm:pt modelId="{9C8A9FDC-B2C6-48EF-B125-B3C8DB7131E6}" type="pres">
      <dgm:prSet presAssocID="{81F7E60E-C9D0-4A7B-BF33-43EE4CCF6373}" presName="parentTextBox" presStyleLbl="node1" presStyleIdx="0" presStyleCnt="4"/>
      <dgm:spPr/>
      <dgm:t>
        <a:bodyPr/>
        <a:lstStyle/>
        <a:p>
          <a:endParaRPr lang="en-US"/>
        </a:p>
      </dgm:t>
    </dgm:pt>
    <dgm:pt modelId="{F52E5952-60D4-4470-A5F3-3E5AFE94A365}" type="pres">
      <dgm:prSet presAssocID="{7396CF5E-1A25-4131-B38A-6A4E8A4D891C}" presName="sp" presStyleCnt="0"/>
      <dgm:spPr/>
      <dgm:t>
        <a:bodyPr/>
        <a:lstStyle/>
        <a:p>
          <a:endParaRPr lang="en-US"/>
        </a:p>
      </dgm:t>
    </dgm:pt>
    <dgm:pt modelId="{2C2D86FD-B5B5-4D78-B950-89D3109138AF}" type="pres">
      <dgm:prSet presAssocID="{DCAD2708-7089-4720-B135-5B19CD6BF99F}" presName="arrowAndChildren" presStyleCnt="0"/>
      <dgm:spPr/>
      <dgm:t>
        <a:bodyPr/>
        <a:lstStyle/>
        <a:p>
          <a:endParaRPr lang="en-US"/>
        </a:p>
      </dgm:t>
    </dgm:pt>
    <dgm:pt modelId="{AF6A7032-DDCC-4141-AEFC-F40AC4DDD274}" type="pres">
      <dgm:prSet presAssocID="{DCAD2708-7089-4720-B135-5B19CD6BF99F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10C83E46-EF7C-43FC-821B-F56EF0670952}" type="pres">
      <dgm:prSet presAssocID="{6CBE9F54-1036-417A-8464-C0F869212BE3}" presName="sp" presStyleCnt="0"/>
      <dgm:spPr/>
      <dgm:t>
        <a:bodyPr/>
        <a:lstStyle/>
        <a:p>
          <a:endParaRPr lang="en-US"/>
        </a:p>
      </dgm:t>
    </dgm:pt>
    <dgm:pt modelId="{493D570B-A395-493D-BABF-BE0679AD153C}" type="pres">
      <dgm:prSet presAssocID="{F871CE37-998B-4808-ACB2-EEF2F6186CC1}" presName="arrowAndChildren" presStyleCnt="0"/>
      <dgm:spPr/>
      <dgm:t>
        <a:bodyPr/>
        <a:lstStyle/>
        <a:p>
          <a:endParaRPr lang="en-US"/>
        </a:p>
      </dgm:t>
    </dgm:pt>
    <dgm:pt modelId="{6F2D91CB-51C2-4576-99D7-D6D28F531912}" type="pres">
      <dgm:prSet presAssocID="{F871CE37-998B-4808-ACB2-EEF2F6186CC1}" presName="parentTextArrow" presStyleLbl="node1" presStyleIdx="2" presStyleCnt="4"/>
      <dgm:spPr/>
      <dgm:t>
        <a:bodyPr/>
        <a:lstStyle/>
        <a:p>
          <a:endParaRPr lang="en-US"/>
        </a:p>
      </dgm:t>
    </dgm:pt>
    <dgm:pt modelId="{2454F2BF-3751-4AE1-9E30-FA7AB4BE22F6}" type="pres">
      <dgm:prSet presAssocID="{9A39350D-E676-45E9-B0C7-CF9E4758D1F1}" presName="sp" presStyleCnt="0"/>
      <dgm:spPr/>
      <dgm:t>
        <a:bodyPr/>
        <a:lstStyle/>
        <a:p>
          <a:endParaRPr lang="en-US"/>
        </a:p>
      </dgm:t>
    </dgm:pt>
    <dgm:pt modelId="{592E46DA-99F5-4FD1-9A19-26B52CA2B397}" type="pres">
      <dgm:prSet presAssocID="{03018F38-3580-4331-87A0-F873E3A887C3}" presName="arrowAndChildren" presStyleCnt="0"/>
      <dgm:spPr/>
      <dgm:t>
        <a:bodyPr/>
        <a:lstStyle/>
        <a:p>
          <a:endParaRPr lang="en-US"/>
        </a:p>
      </dgm:t>
    </dgm:pt>
    <dgm:pt modelId="{4132E268-26A8-46DB-AE3B-8F09939D11D1}" type="pres">
      <dgm:prSet presAssocID="{03018F38-3580-4331-87A0-F873E3A887C3}" presName="parentTextArrow" presStyleLbl="node1" presStyleIdx="3" presStyleCnt="4" custLinFactNeighborX="1869" custLinFactNeighborY="-24110"/>
      <dgm:spPr/>
      <dgm:t>
        <a:bodyPr/>
        <a:lstStyle/>
        <a:p>
          <a:endParaRPr lang="en-US"/>
        </a:p>
      </dgm:t>
    </dgm:pt>
  </dgm:ptLst>
  <dgm:cxnLst>
    <dgm:cxn modelId="{E725BD0B-2405-4548-82B0-A2975E47EB12}" srcId="{073B9AC3-3ED3-4EAD-A991-98222CF45946}" destId="{F871CE37-998B-4808-ACB2-EEF2F6186CC1}" srcOrd="1" destOrd="0" parTransId="{3A5D05BF-B03A-437F-BCB5-1A5D0E66C649}" sibTransId="{6CBE9F54-1036-417A-8464-C0F869212BE3}"/>
    <dgm:cxn modelId="{D4725547-A276-40C6-86B1-4492E4F9F29E}" type="presOf" srcId="{073B9AC3-3ED3-4EAD-A991-98222CF45946}" destId="{4092CB82-6935-44BF-AC31-62CA20C2C3B1}" srcOrd="0" destOrd="0" presId="urn:microsoft.com/office/officeart/2005/8/layout/process4"/>
    <dgm:cxn modelId="{783F77C8-1CDA-4486-BFE6-38E34FE0B00D}" srcId="{073B9AC3-3ED3-4EAD-A991-98222CF45946}" destId="{03018F38-3580-4331-87A0-F873E3A887C3}" srcOrd="0" destOrd="0" parTransId="{21028C24-0030-419D-8623-5068C3025919}" sibTransId="{9A39350D-E676-45E9-B0C7-CF9E4758D1F1}"/>
    <dgm:cxn modelId="{9760775E-D8BA-45E6-967D-EE8DA9CA214A}" type="presOf" srcId="{03018F38-3580-4331-87A0-F873E3A887C3}" destId="{4132E268-26A8-46DB-AE3B-8F09939D11D1}" srcOrd="0" destOrd="0" presId="urn:microsoft.com/office/officeart/2005/8/layout/process4"/>
    <dgm:cxn modelId="{B7C1B2A8-281C-4CE3-9996-4353CF034122}" type="presOf" srcId="{DCAD2708-7089-4720-B135-5B19CD6BF99F}" destId="{AF6A7032-DDCC-4141-AEFC-F40AC4DDD274}" srcOrd="0" destOrd="0" presId="urn:microsoft.com/office/officeart/2005/8/layout/process4"/>
    <dgm:cxn modelId="{DD241554-22C1-4BE2-879C-190A39FBA788}" srcId="{073B9AC3-3ED3-4EAD-A991-98222CF45946}" destId="{DCAD2708-7089-4720-B135-5B19CD6BF99F}" srcOrd="2" destOrd="0" parTransId="{3DE12205-116B-434B-AB53-DFECE182DD4E}" sibTransId="{7396CF5E-1A25-4131-B38A-6A4E8A4D891C}"/>
    <dgm:cxn modelId="{257E9852-3573-452F-8630-7B05A352D0CD}" type="presOf" srcId="{F871CE37-998B-4808-ACB2-EEF2F6186CC1}" destId="{6F2D91CB-51C2-4576-99D7-D6D28F531912}" srcOrd="0" destOrd="0" presId="urn:microsoft.com/office/officeart/2005/8/layout/process4"/>
    <dgm:cxn modelId="{C8D005BA-5A95-49CE-AE23-ECD8764F3247}" type="presOf" srcId="{81F7E60E-C9D0-4A7B-BF33-43EE4CCF6373}" destId="{9C8A9FDC-B2C6-48EF-B125-B3C8DB7131E6}" srcOrd="0" destOrd="0" presId="urn:microsoft.com/office/officeart/2005/8/layout/process4"/>
    <dgm:cxn modelId="{027CD110-8AE2-4D15-AFF7-A90C27959F15}" srcId="{073B9AC3-3ED3-4EAD-A991-98222CF45946}" destId="{81F7E60E-C9D0-4A7B-BF33-43EE4CCF6373}" srcOrd="3" destOrd="0" parTransId="{8BBFDF3C-E319-4043-865B-CBA3BCA9522F}" sibTransId="{59CCD3A0-A80D-4F05-A877-E7BF7BF0574D}"/>
    <dgm:cxn modelId="{E7522265-D2BE-4962-9091-44D1DB4A4A3F}" type="presParOf" srcId="{4092CB82-6935-44BF-AC31-62CA20C2C3B1}" destId="{CFF6C47D-4FDC-4F2D-900D-BD51268DF1CB}" srcOrd="0" destOrd="0" presId="urn:microsoft.com/office/officeart/2005/8/layout/process4"/>
    <dgm:cxn modelId="{104ED9E3-65F3-4549-8FFD-11F8B58FDF8B}" type="presParOf" srcId="{CFF6C47D-4FDC-4F2D-900D-BD51268DF1CB}" destId="{9C8A9FDC-B2C6-48EF-B125-B3C8DB7131E6}" srcOrd="0" destOrd="0" presId="urn:microsoft.com/office/officeart/2005/8/layout/process4"/>
    <dgm:cxn modelId="{FCA3BD07-5805-459C-80DD-6B6204231739}" type="presParOf" srcId="{4092CB82-6935-44BF-AC31-62CA20C2C3B1}" destId="{F52E5952-60D4-4470-A5F3-3E5AFE94A365}" srcOrd="1" destOrd="0" presId="urn:microsoft.com/office/officeart/2005/8/layout/process4"/>
    <dgm:cxn modelId="{3793B774-1D8C-45A0-B1CF-CF3EBFAF5796}" type="presParOf" srcId="{4092CB82-6935-44BF-AC31-62CA20C2C3B1}" destId="{2C2D86FD-B5B5-4D78-B950-89D3109138AF}" srcOrd="2" destOrd="0" presId="urn:microsoft.com/office/officeart/2005/8/layout/process4"/>
    <dgm:cxn modelId="{503F1E5B-1466-4838-8491-B2747B971EAB}" type="presParOf" srcId="{2C2D86FD-B5B5-4D78-B950-89D3109138AF}" destId="{AF6A7032-DDCC-4141-AEFC-F40AC4DDD274}" srcOrd="0" destOrd="0" presId="urn:microsoft.com/office/officeart/2005/8/layout/process4"/>
    <dgm:cxn modelId="{C4EE400B-108A-407A-8C84-F13BCAA84B81}" type="presParOf" srcId="{4092CB82-6935-44BF-AC31-62CA20C2C3B1}" destId="{10C83E46-EF7C-43FC-821B-F56EF0670952}" srcOrd="3" destOrd="0" presId="urn:microsoft.com/office/officeart/2005/8/layout/process4"/>
    <dgm:cxn modelId="{926FEB6D-CFF0-4119-9688-0850AC00E62A}" type="presParOf" srcId="{4092CB82-6935-44BF-AC31-62CA20C2C3B1}" destId="{493D570B-A395-493D-BABF-BE0679AD153C}" srcOrd="4" destOrd="0" presId="urn:microsoft.com/office/officeart/2005/8/layout/process4"/>
    <dgm:cxn modelId="{24DD2832-2030-4080-AF13-5EDD68C88B11}" type="presParOf" srcId="{493D570B-A395-493D-BABF-BE0679AD153C}" destId="{6F2D91CB-51C2-4576-99D7-D6D28F531912}" srcOrd="0" destOrd="0" presId="urn:microsoft.com/office/officeart/2005/8/layout/process4"/>
    <dgm:cxn modelId="{5BA44474-38B3-4F6B-8338-112CB69B846C}" type="presParOf" srcId="{4092CB82-6935-44BF-AC31-62CA20C2C3B1}" destId="{2454F2BF-3751-4AE1-9E30-FA7AB4BE22F6}" srcOrd="5" destOrd="0" presId="urn:microsoft.com/office/officeart/2005/8/layout/process4"/>
    <dgm:cxn modelId="{422A831F-0215-4A12-BFB6-9070DEE60856}" type="presParOf" srcId="{4092CB82-6935-44BF-AC31-62CA20C2C3B1}" destId="{592E46DA-99F5-4FD1-9A19-26B52CA2B397}" srcOrd="6" destOrd="0" presId="urn:microsoft.com/office/officeart/2005/8/layout/process4"/>
    <dgm:cxn modelId="{FB0AE333-333C-4862-B95F-C7BA1DCDF434}" type="presParOf" srcId="{592E46DA-99F5-4FD1-9A19-26B52CA2B397}" destId="{4132E268-26A8-46DB-AE3B-8F09939D11D1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3342639" y="55224"/>
          <a:ext cx="6207760" cy="649963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3374368" y="86953"/>
        <a:ext cx="6144302" cy="586505"/>
      </dsp:txXfrm>
    </dsp:sp>
    <dsp:sp modelId="{C8FA20B3-4950-4269-A706-A34016BFFFF0}">
      <dsp:nvSpPr>
        <dsp:cNvPr id="0" name=""/>
        <dsp:cNvSpPr/>
      </dsp:nvSpPr>
      <dsp:spPr>
        <a:xfrm>
          <a:off x="0" y="805988"/>
          <a:ext cx="9550400" cy="649963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i="0" kern="1200" dirty="0" smtClean="0">
              <a:solidFill>
                <a:schemeClr val="bg1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sz="2200" b="1" kern="1200" dirty="0">
            <a:solidFill>
              <a:schemeClr val="bg1"/>
            </a:solidFill>
            <a:cs typeface="B Zar" panose="00000400000000000000" pitchFamily="2" charset="-78"/>
          </a:endParaRPr>
        </a:p>
      </dsp:txBody>
      <dsp:txXfrm>
        <a:off x="31729" y="837717"/>
        <a:ext cx="9486942" cy="5865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41FB70-27E3-43B3-AB95-F75B8135AAB4}">
      <dsp:nvSpPr>
        <dsp:cNvPr id="0" name=""/>
        <dsp:cNvSpPr/>
      </dsp:nvSpPr>
      <dsp:spPr>
        <a:xfrm>
          <a:off x="0" y="3901484"/>
          <a:ext cx="10828957" cy="431030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>
              <a:solidFill>
                <a:schemeClr val="bg1"/>
              </a:solidFill>
              <a:cs typeface="B Titr" panose="00000700000000000000" pitchFamily="2" charset="-78"/>
            </a:rPr>
            <a:t>1/8- آرایش و زینت برای همسر       1/9- اهمیت دادن به تفریح و مزاح و شادی در روابط</a:t>
          </a:r>
          <a:endParaRPr lang="en-US" sz="2000" b="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0" y="3901484"/>
        <a:ext cx="10828957" cy="431030"/>
      </dsp:txXfrm>
    </dsp:sp>
    <dsp:sp modelId="{C425B7C9-DE6A-4853-8431-21B6B965BF41}">
      <dsp:nvSpPr>
        <dsp:cNvPr id="0" name=""/>
        <dsp:cNvSpPr/>
      </dsp:nvSpPr>
      <dsp:spPr>
        <a:xfrm rot="10800000">
          <a:off x="0" y="3243607"/>
          <a:ext cx="10828957" cy="662924"/>
        </a:xfrm>
        <a:prstGeom prst="upArrowCallou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>
              <a:solidFill>
                <a:schemeClr val="bg1"/>
              </a:solidFill>
              <a:cs typeface="B Titr" panose="00000700000000000000" pitchFamily="2" charset="-78"/>
            </a:rPr>
            <a:t>1/6- تقسیم کار    1/7- کمک و یاری به همسر </a:t>
          </a:r>
          <a:endParaRPr lang="en-US" sz="2000" b="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 rot="10800000">
        <a:off x="0" y="3243607"/>
        <a:ext cx="10828957" cy="430748"/>
      </dsp:txXfrm>
    </dsp:sp>
    <dsp:sp modelId="{B7E766C7-7D08-4A05-B87C-ACDDC88DAE23}">
      <dsp:nvSpPr>
        <dsp:cNvPr id="0" name=""/>
        <dsp:cNvSpPr/>
      </dsp:nvSpPr>
      <dsp:spPr>
        <a:xfrm rot="10800000">
          <a:off x="0" y="2627254"/>
          <a:ext cx="10828957" cy="622817"/>
        </a:xfrm>
        <a:prstGeom prst="upArrowCallou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>
              <a:solidFill>
                <a:schemeClr val="bg1"/>
              </a:solidFill>
              <a:cs typeface="B Titr" panose="00000700000000000000" pitchFamily="2" charset="-78"/>
            </a:rPr>
            <a:t>1/4-قناعت و صبر بر سختیها     1/5-زهد و سادهزیستی</a:t>
          </a:r>
          <a:endParaRPr lang="en-US" sz="2000" b="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 rot="10800000">
        <a:off x="0" y="2627254"/>
        <a:ext cx="10828957" cy="404688"/>
      </dsp:txXfrm>
    </dsp:sp>
    <dsp:sp modelId="{AF6A7032-DDCC-4141-AEFC-F40AC4DDD274}">
      <dsp:nvSpPr>
        <dsp:cNvPr id="0" name=""/>
        <dsp:cNvSpPr/>
      </dsp:nvSpPr>
      <dsp:spPr>
        <a:xfrm rot="10800000">
          <a:off x="0" y="1970795"/>
          <a:ext cx="10828957" cy="662924"/>
        </a:xfrm>
        <a:prstGeom prst="upArrowCallou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>
              <a:solidFill>
                <a:schemeClr val="bg1"/>
              </a:solidFill>
              <a:cs typeface="B Titr" panose="00000700000000000000" pitchFamily="2" charset="-78"/>
            </a:rPr>
            <a:t>1/3- حاکمیت عشق و محبت توأم با احترام به همسر</a:t>
          </a:r>
          <a:endParaRPr lang="en-US" sz="2000" b="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 rot="10800000">
        <a:off x="0" y="1970795"/>
        <a:ext cx="10828957" cy="430748"/>
      </dsp:txXfrm>
    </dsp:sp>
    <dsp:sp modelId="{6F2D91CB-51C2-4576-99D7-D6D28F531912}">
      <dsp:nvSpPr>
        <dsp:cNvPr id="0" name=""/>
        <dsp:cNvSpPr/>
      </dsp:nvSpPr>
      <dsp:spPr>
        <a:xfrm rot="10800000">
          <a:off x="0" y="1314336"/>
          <a:ext cx="10828957" cy="662924"/>
        </a:xfrm>
        <a:prstGeom prst="upArrowCallout">
          <a:avLst/>
        </a:prstGeom>
        <a:solidFill>
          <a:schemeClr val="accent5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>
              <a:solidFill>
                <a:schemeClr val="bg1"/>
              </a:solidFill>
              <a:cs typeface="B Titr" panose="00000700000000000000" pitchFamily="2" charset="-78"/>
            </a:rPr>
            <a:t>1/2 - اطاعت از شوهر و احترام به او</a:t>
          </a:r>
          <a:endParaRPr lang="en-US" sz="2000" b="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 rot="10800000">
        <a:off x="0" y="1314336"/>
        <a:ext cx="10828957" cy="430748"/>
      </dsp:txXfrm>
    </dsp:sp>
    <dsp:sp modelId="{00C7345E-75BF-40AA-93CC-9081F4146083}">
      <dsp:nvSpPr>
        <dsp:cNvPr id="0" name=""/>
        <dsp:cNvSpPr/>
      </dsp:nvSpPr>
      <dsp:spPr>
        <a:xfrm rot="10800000">
          <a:off x="0" y="637419"/>
          <a:ext cx="10828957" cy="662924"/>
        </a:xfrm>
        <a:prstGeom prst="upArrowCallou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>
              <a:solidFill>
                <a:schemeClr val="bg1"/>
              </a:solidFill>
              <a:cs typeface="B Titr" panose="00000700000000000000" pitchFamily="2" charset="-78"/>
            </a:rPr>
            <a:t>1/1- </a:t>
          </a:r>
          <a:r>
            <a:rPr lang="fa-IR" sz="2000" b="0" i="0" kern="1200" dirty="0" smtClean="0">
              <a:solidFill>
                <a:schemeClr val="bg1"/>
              </a:solidFill>
              <a:cs typeface="B Titr" panose="00000700000000000000" pitchFamily="2" charset="-78"/>
            </a:rPr>
            <a:t>خدامحوری و عبادت خانوادگی</a:t>
          </a:r>
          <a:endParaRPr lang="en-US" sz="2000" b="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 rot="10800000">
        <a:off x="0" y="637419"/>
        <a:ext cx="10828957" cy="430748"/>
      </dsp:txXfrm>
    </dsp:sp>
    <dsp:sp modelId="{4132E268-26A8-46DB-AE3B-8F09939D11D1}">
      <dsp:nvSpPr>
        <dsp:cNvPr id="0" name=""/>
        <dsp:cNvSpPr/>
      </dsp:nvSpPr>
      <dsp:spPr>
        <a:xfrm rot="10800000">
          <a:off x="0" y="0"/>
          <a:ext cx="10828957" cy="662924"/>
        </a:xfrm>
        <a:prstGeom prst="upArrowCallou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1- اصول روابط همسرانه</a:t>
          </a:r>
          <a:endParaRPr lang="en-US" sz="24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 rot="10800000">
        <a:off x="0" y="0"/>
        <a:ext cx="10828957" cy="4307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8A9FDC-B2C6-48EF-B125-B3C8DB7131E6}">
      <dsp:nvSpPr>
        <dsp:cNvPr id="0" name=""/>
        <dsp:cNvSpPr/>
      </dsp:nvSpPr>
      <dsp:spPr>
        <a:xfrm>
          <a:off x="0" y="4120818"/>
          <a:ext cx="11100391" cy="901534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                                          </a:t>
          </a:r>
          <a:r>
            <a:rPr lang="fa-IR" sz="3200" b="1" i="0" kern="1200" dirty="0" smtClean="0">
              <a:cs typeface="B Titr" panose="00000700000000000000" pitchFamily="2" charset="-78"/>
            </a:rPr>
            <a:t>3- الگوی مناسب برای فرزندان بودن</a:t>
          </a:r>
          <a:endParaRPr lang="en-US" sz="3200" b="1" i="0" kern="1200" dirty="0">
            <a:cs typeface="B Titr" panose="00000700000000000000" pitchFamily="2" charset="-78"/>
          </a:endParaRPr>
        </a:p>
      </dsp:txBody>
      <dsp:txXfrm>
        <a:off x="0" y="4120818"/>
        <a:ext cx="11100391" cy="901534"/>
      </dsp:txXfrm>
    </dsp:sp>
    <dsp:sp modelId="{AF6A7032-DDCC-4141-AEFC-F40AC4DDD274}">
      <dsp:nvSpPr>
        <dsp:cNvPr id="0" name=""/>
        <dsp:cNvSpPr/>
      </dsp:nvSpPr>
      <dsp:spPr>
        <a:xfrm rot="10800000">
          <a:off x="0" y="2747781"/>
          <a:ext cx="11100391" cy="1386559"/>
        </a:xfrm>
        <a:prstGeom prst="upArrowCallou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Titr" panose="00000700000000000000" pitchFamily="2" charset="-78"/>
            </a:rPr>
            <a:t>                                        </a:t>
          </a:r>
          <a:r>
            <a:rPr lang="fa-IR" sz="3200" b="1" i="0" kern="1200" dirty="0" smtClean="0">
              <a:cs typeface="B Titr" panose="00000700000000000000" pitchFamily="2" charset="-78"/>
            </a:rPr>
            <a:t>2- تربیت رفتاری – اجتماعی</a:t>
          </a:r>
          <a:endParaRPr lang="en-US" sz="3200" b="1" i="0" kern="1200" dirty="0">
            <a:cs typeface="B Titr" panose="00000700000000000000" pitchFamily="2" charset="-78"/>
          </a:endParaRPr>
        </a:p>
      </dsp:txBody>
      <dsp:txXfrm rot="10800000">
        <a:off x="0" y="2747781"/>
        <a:ext cx="11100391" cy="900944"/>
      </dsp:txXfrm>
    </dsp:sp>
    <dsp:sp modelId="{6F2D91CB-51C2-4576-99D7-D6D28F531912}">
      <dsp:nvSpPr>
        <dsp:cNvPr id="0" name=""/>
        <dsp:cNvSpPr/>
      </dsp:nvSpPr>
      <dsp:spPr>
        <a:xfrm rot="10800000">
          <a:off x="0" y="1374744"/>
          <a:ext cx="11100391" cy="1386559"/>
        </a:xfrm>
        <a:prstGeom prst="upArrowCallout">
          <a:avLst/>
        </a:prstGeom>
        <a:solidFill>
          <a:schemeClr val="accent5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                    1- </a:t>
          </a:r>
          <a:r>
            <a:rPr lang="fa-IR" sz="3200" b="1" i="0" kern="1200" dirty="0" smtClean="0">
              <a:cs typeface="B Titr" panose="00000700000000000000" pitchFamily="2" charset="-78"/>
            </a:rPr>
            <a:t>تربیت دینی</a:t>
          </a:r>
          <a:endParaRPr lang="en-US" sz="3200" kern="1200" dirty="0">
            <a:cs typeface="B Titr" panose="00000700000000000000" pitchFamily="2" charset="-78"/>
          </a:endParaRPr>
        </a:p>
      </dsp:txBody>
      <dsp:txXfrm rot="10800000">
        <a:off x="0" y="1374744"/>
        <a:ext cx="11100391" cy="900944"/>
      </dsp:txXfrm>
    </dsp:sp>
    <dsp:sp modelId="{4132E268-26A8-46DB-AE3B-8F09939D11D1}">
      <dsp:nvSpPr>
        <dsp:cNvPr id="0" name=""/>
        <dsp:cNvSpPr/>
      </dsp:nvSpPr>
      <dsp:spPr>
        <a:xfrm rot="10800000">
          <a:off x="0" y="0"/>
          <a:ext cx="11100391" cy="1386559"/>
        </a:xfrm>
        <a:prstGeom prst="upArrowCallou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solidFill>
                <a:srgbClr val="FFFF00"/>
              </a:solidFill>
              <a:cs typeface="B Titr" panose="00000700000000000000" pitchFamily="2" charset="-78"/>
            </a:rPr>
            <a:t>2-</a:t>
          </a:r>
          <a:r>
            <a:rPr lang="fa-IR" sz="3200" b="1" i="0" kern="1200" dirty="0" smtClean="0">
              <a:solidFill>
                <a:srgbClr val="FFFF00"/>
              </a:solidFill>
              <a:cs typeface="B Titr" panose="00000700000000000000" pitchFamily="2" charset="-78"/>
            </a:rPr>
            <a:t>تربیت فرزند</a:t>
          </a:r>
          <a:r>
            <a:rPr lang="fa-IR" sz="3200" b="1" kern="1200" dirty="0" smtClean="0">
              <a:solidFill>
                <a:srgbClr val="FFFF00"/>
              </a:solidFill>
              <a:cs typeface="B Titr" panose="00000700000000000000" pitchFamily="2" charset="-78"/>
            </a:rPr>
            <a:t> </a:t>
          </a:r>
          <a:endParaRPr lang="en-US" sz="32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 rot="10800000">
        <a:off x="0" y="0"/>
        <a:ext cx="11100391" cy="900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938040B-8066-4172-A089-4A11D12421FF}" type="datetimeFigureOut">
              <a:rPr lang="en-US"/>
              <a:pPr>
                <a:defRPr/>
              </a:pPr>
              <a:t>4/22/2019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740EBC4-658A-4531-A881-BD9357F18E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844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59200" y="2438400"/>
            <a:ext cx="8432800" cy="8382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59200" y="3200400"/>
            <a:ext cx="7924800" cy="838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D1F3DF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41648A-6C36-47DE-90BC-4218B24CF832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A88472-6822-4FA1-9A90-DC12C5A8F61C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868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BABA9-3B91-4B02-8A6A-0B3E773FBC8C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49DF5-552A-4958-8CA4-7576E0876AD9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5944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E7E3A-815F-41E2-8B13-F78CF2CBD863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DD8F8-43CD-4495-900E-B43CBA7D028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795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90C9D-0BD0-4013-829A-C440748E8F0A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EB840-2275-4DDE-859A-2198B31951A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7283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08F63-3834-46DC-B3CF-A8A04132449D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F9750-A435-462A-AFC5-5689884D3C53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9504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5384800" cy="4678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384800" cy="4678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DFB22-79E5-4DF0-BC52-0ACBBA7C4F7C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A2910-FCD4-4F09-8DD6-55CACFE8891A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4596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A65BB-BB81-426C-8972-26B04601E846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362FC-C125-4600-AEFC-6F24BDBC4D99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3818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E78EC-70CD-40B2-B892-DDA516897473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9D08C-2C79-4A7F-8084-81ADB19FE90A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0285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3A83C-D461-4B8D-A392-68A866AF86FF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FC94-C310-4E22-8EDD-A6540E57EEB3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144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EC5E6-65E7-402B-BE6C-A2F84EA41200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63351-DA5C-4C69-96DE-576BC238FC11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58415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BC9A6-7D6D-4B31-9AFE-2F4C49C9799C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CC0C5-A618-47E3-8E89-53FC592D420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7939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47800"/>
            <a:ext cx="10972800" cy="467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B5E81D0F-8826-4F6F-8C3C-39A497F262C2}" type="datetimeFigureOut">
              <a:rPr lang="fa-IR"/>
              <a:pPr>
                <a:defRPr/>
              </a:pPr>
              <a:t>17/08/1440</a:t>
            </a:fld>
            <a:endParaRPr lang="fa-I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B291308D-CC20-4DE4-B6B0-CB688FC3A62B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1" fontAlgn="base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1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1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1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2400" kern="1200">
          <a:solidFill>
            <a:srgbClr val="253327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000" kern="1200">
          <a:solidFill>
            <a:srgbClr val="253327"/>
          </a:solidFill>
          <a:latin typeface="+mn-lt"/>
          <a:ea typeface="+mn-ea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kern="1200">
          <a:solidFill>
            <a:srgbClr val="253327"/>
          </a:solidFill>
          <a:latin typeface="+mn-lt"/>
          <a:ea typeface="+mn-ea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1600" kern="1200">
          <a:solidFill>
            <a:srgbClr val="253327"/>
          </a:solidFill>
          <a:latin typeface="+mn-lt"/>
          <a:ea typeface="+mn-ea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1600" kern="1200">
          <a:solidFill>
            <a:srgbClr val="253327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27" y="1637415"/>
            <a:ext cx="3085803" cy="3072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34433" y="260351"/>
            <a:ext cx="11618384" cy="6219825"/>
          </a:xfrm>
        </p:spPr>
        <p:txBody>
          <a:bodyPr/>
          <a:lstStyle/>
          <a:p>
            <a:pPr eaLnBrk="1" hangingPunct="1">
              <a:defRPr/>
            </a:pPr>
            <a:endParaRPr lang="en-US" sz="5400" b="1" smtClean="0"/>
          </a:p>
          <a:p>
            <a:pPr eaLnBrk="1" hangingPunct="1">
              <a:defRPr/>
            </a:pPr>
            <a:r>
              <a:rPr lang="en-US" sz="5400" b="1" smtClean="0"/>
              <a:t> </a:t>
            </a:r>
          </a:p>
        </p:txBody>
      </p:sp>
      <p:pic>
        <p:nvPicPr>
          <p:cNvPr id="7171" name="Picture 1" descr="GHAB03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0851" y="72008"/>
            <a:ext cx="127084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Iranfl1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53337" y="908174"/>
            <a:ext cx="4224468" cy="158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007435" y="3178130"/>
            <a:ext cx="9505056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cs typeface="B Titr" panose="00000700000000000000" pitchFamily="2" charset="-78"/>
              </a:rPr>
              <a:t> </a:t>
            </a:r>
            <a:r>
              <a:rPr lang="fa-IR" sz="4000" b="1" dirty="0">
                <a:cs typeface="B Titr" panose="00000700000000000000" pitchFamily="2" charset="-78"/>
              </a:rPr>
              <a:t>مقام </a:t>
            </a:r>
            <a:r>
              <a:rPr lang="fa-IR" sz="4000" b="1" dirty="0" smtClean="0">
                <a:cs typeface="B Titr" panose="00000700000000000000" pitchFamily="2" charset="-78"/>
              </a:rPr>
              <a:t>معنوی</a:t>
            </a:r>
          </a:p>
          <a:p>
            <a:pPr algn="ctr"/>
            <a:r>
              <a:rPr lang="fa-IR" sz="4000" b="1" dirty="0" smtClean="0">
                <a:cs typeface="B Titr" panose="00000700000000000000" pitchFamily="2" charset="-78"/>
              </a:rPr>
              <a:t>  حضرت فاطمه زهرا </a:t>
            </a:r>
            <a:r>
              <a:rPr lang="fa-IR" sz="2000" b="1" dirty="0" smtClean="0">
                <a:cs typeface="B Titr" panose="00000700000000000000" pitchFamily="2" charset="-78"/>
              </a:rPr>
              <a:t>(سلام علیها)</a:t>
            </a:r>
            <a:r>
              <a:rPr lang="fa-IR" sz="2000" dirty="0" smtClean="0"/>
              <a:t/>
            </a:r>
            <a:br>
              <a:rPr lang="fa-IR" sz="2000" dirty="0" smtClean="0"/>
            </a:br>
            <a:r>
              <a:rPr lang="fa-IR" sz="4400" b="1" dirty="0" smtClean="0">
                <a:solidFill>
                  <a:srgbClr val="0070C0"/>
                </a:solidFill>
                <a:cs typeface="Titr" pitchFamily="2" charset="-78"/>
              </a:rPr>
              <a:t>                             </a:t>
            </a:r>
            <a:endParaRPr lang="en-US" b="1" u="sng" dirty="0">
              <a:solidFill>
                <a:srgbClr val="FF66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452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037797" y="238870"/>
            <a:ext cx="4849403" cy="1004888"/>
          </a:xfrm>
          <a:solidFill>
            <a:srgbClr val="FFC000"/>
          </a:solidFill>
        </p:spPr>
        <p:txBody>
          <a:bodyPr>
            <a:noAutofit/>
          </a:bodyPr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مقام معنوی</a:t>
            </a:r>
            <a:b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  حضرت فاطمه زهرا (سلام علیها)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3200" y="1219200"/>
            <a:ext cx="11684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812800" y="3439273"/>
            <a:ext cx="9753599" cy="5334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fa-IR" sz="2000" dirty="0">
                <a:cs typeface="B Titr" panose="00000700000000000000" pitchFamily="2" charset="-78"/>
              </a:rPr>
              <a:t>1- با اصول روابط همسرانه آشنا شوند؛؛</a:t>
            </a: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812800" y="4273061"/>
            <a:ext cx="9753600" cy="50291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2- از سبک فرزندپروری </a:t>
            </a:r>
            <a:r>
              <a:rPr lang="fa-IR" sz="2000" dirty="0" smtClean="0">
                <a:cs typeface="B Titr" panose="00000700000000000000" pitchFamily="2" charset="-78"/>
              </a:rPr>
              <a:t>انسانه ای </a:t>
            </a:r>
            <a:r>
              <a:rPr lang="fa-IR" sz="2000" dirty="0">
                <a:cs typeface="B Titr" panose="00000700000000000000" pitchFamily="2" charset="-78"/>
              </a:rPr>
              <a:t>کامل آ گاهی پیدا کنند؛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10559427" y="4324059"/>
            <a:ext cx="812800" cy="1219198"/>
          </a:xfrm>
          <a:prstGeom prst="bentArrow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812800" y="5080439"/>
            <a:ext cx="9752460" cy="502919"/>
          </a:xfrm>
          <a:prstGeom prst="rect">
            <a:avLst/>
          </a:prstGeom>
          <a:solidFill>
            <a:srgbClr val="FFCC99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3- سبک همسرداری و فرزندپروری الگوهای الهی را در زندگی بهکار برند.</a:t>
            </a:r>
          </a:p>
        </p:txBody>
      </p:sp>
      <p:sp>
        <p:nvSpPr>
          <p:cNvPr id="14" name="Bent Arrow 13"/>
          <p:cNvSpPr/>
          <p:nvPr/>
        </p:nvSpPr>
        <p:spPr>
          <a:xfrm rot="10800000">
            <a:off x="10566398" y="2971798"/>
            <a:ext cx="811661" cy="1000874"/>
          </a:xfrm>
          <a:prstGeom prst="bentArrow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833775144"/>
              </p:ext>
            </p:extLst>
          </p:nvPr>
        </p:nvGraphicFramePr>
        <p:xfrm>
          <a:off x="1930400" y="1600200"/>
          <a:ext cx="9550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Bent Arrow 15"/>
          <p:cNvSpPr/>
          <p:nvPr/>
        </p:nvSpPr>
        <p:spPr>
          <a:xfrm rot="10800000">
            <a:off x="10559427" y="3624636"/>
            <a:ext cx="812800" cy="1066800"/>
          </a:xfrm>
          <a:prstGeom prst="bentArrow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09524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7" grpId="0" animBg="1"/>
      <p:bldP spid="18" grpId="0" animBg="1"/>
      <p:bldP spid="19" grpId="0" animBg="1"/>
      <p:bldP spid="14" grpId="0" animBg="1"/>
      <p:bldGraphic spid="13" grpId="0">
        <p:bldSub>
          <a:bldDgm bld="one"/>
        </p:bldSub>
      </p:bldGraphic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مقام </a:t>
            </a:r>
            <a:r>
              <a:rPr lang="fa-IR" sz="3200" dirty="0" smtClean="0">
                <a:cs typeface="B Titr" panose="00000700000000000000" pitchFamily="2" charset="-78"/>
              </a:rPr>
              <a:t>معنوی حضرت </a:t>
            </a:r>
            <a:r>
              <a:rPr lang="fa-IR" sz="3200" dirty="0">
                <a:cs typeface="B Titr" panose="00000700000000000000" pitchFamily="2" charset="-78"/>
              </a:rPr>
              <a:t>فاطمه زهرا </a:t>
            </a:r>
            <a:r>
              <a:rPr lang="fa-IR" sz="2000" dirty="0">
                <a:cs typeface="B Titr" panose="00000700000000000000" pitchFamily="2" charset="-78"/>
              </a:rPr>
              <a:t>(سلام </a:t>
            </a:r>
            <a:r>
              <a:rPr lang="fa-IR" sz="2000" dirty="0" smtClean="0">
                <a:cs typeface="B Titr" panose="00000700000000000000" pitchFamily="2" charset="-78"/>
              </a:rPr>
              <a:t>علیها)</a:t>
            </a:r>
            <a:endParaRPr lang="fa-IR" altLang="en-US" sz="3200" dirty="0" smtClean="0">
              <a:ln w="19050">
                <a:solidFill>
                  <a:schemeClr val="bg1"/>
                </a:solidFill>
              </a:ln>
              <a:cs typeface="B Titr" panose="000007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42867616"/>
              </p:ext>
            </p:extLst>
          </p:nvPr>
        </p:nvGraphicFramePr>
        <p:xfrm>
          <a:off x="708922" y="1698171"/>
          <a:ext cx="10828957" cy="4332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7815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C7345E-75BF-40AA-93CC-9081F41460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00C7345E-75BF-40AA-93CC-9081F41460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00C7345E-75BF-40AA-93CC-9081F41460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00C7345E-75BF-40AA-93CC-9081F41460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25B7C9-DE6A-4853-8431-21B6B965BF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C425B7C9-DE6A-4853-8431-21B6B965BF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C425B7C9-DE6A-4853-8431-21B6B965BF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C425B7C9-DE6A-4853-8431-21B6B965BF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41FB70-27E3-43B3-AB95-F75B8135A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3341FB70-27E3-43B3-AB95-F75B8135A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3341FB70-27E3-43B3-AB95-F75B8135AA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3341FB70-27E3-43B3-AB95-F75B8135AA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مقام معنوی حضرت فاطمه زهرا </a:t>
            </a:r>
            <a:r>
              <a:rPr lang="fa-IR" sz="2000" dirty="0">
                <a:cs typeface="B Titr" panose="00000700000000000000" pitchFamily="2" charset="-78"/>
              </a:rPr>
              <a:t>(سلام </a:t>
            </a:r>
            <a:r>
              <a:rPr lang="fa-IR" sz="2000" dirty="0" smtClean="0">
                <a:cs typeface="B Titr" panose="00000700000000000000" pitchFamily="2" charset="-78"/>
              </a:rPr>
              <a:t>علیها)</a:t>
            </a:r>
            <a:endParaRPr lang="fa-IR" altLang="en-US" sz="3200" dirty="0" smtClean="0">
              <a:ln w="19050">
                <a:solidFill>
                  <a:schemeClr val="bg1"/>
                </a:solidFill>
              </a:ln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45565723"/>
              </p:ext>
            </p:extLst>
          </p:nvPr>
        </p:nvGraphicFramePr>
        <p:xfrm>
          <a:off x="520995" y="1407560"/>
          <a:ext cx="11100391" cy="5024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552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8A9FDC-B2C6-48EF-B125-B3C8DB713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9C8A9FDC-B2C6-48EF-B125-B3C8DB713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9C8A9FDC-B2C6-48EF-B125-B3C8DB713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9C8A9FDC-B2C6-48EF-B125-B3C8DB7131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ent Arrow 5"/>
          <p:cNvSpPr/>
          <p:nvPr/>
        </p:nvSpPr>
        <p:spPr bwMode="auto">
          <a:xfrm rot="10800000">
            <a:off x="10931234" y="1315090"/>
            <a:ext cx="505924" cy="910698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sz="4000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پرسش های درس</a:t>
            </a:r>
            <a:r>
              <a:rPr lang="fa-IR" altLang="en-US" sz="4000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: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1401414" y="1799892"/>
            <a:ext cx="9518233" cy="715556"/>
          </a:xfrm>
          <a:prstGeom prst="roundRect">
            <a:avLst/>
          </a:prstGeom>
          <a:solidFill>
            <a:srgbClr val="FFE31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eaLnBrk="1" hangingPunct="1"/>
            <a:r>
              <a:rPr lang="fa-IR" sz="2400" dirty="0">
                <a:cs typeface="B Titr" panose="00000700000000000000" pitchFamily="2" charset="-78"/>
              </a:rPr>
              <a:t>1- مهمترین اصول همسرانه را در سبک زندگی حضرت زهرا </a:t>
            </a:r>
            <a:r>
              <a:rPr lang="fa-IR" sz="2400" dirty="0" smtClean="0">
                <a:cs typeface="B Titr" panose="00000700000000000000" pitchFamily="2" charset="-78"/>
              </a:rPr>
              <a:t>(س) را </a:t>
            </a:r>
            <a:r>
              <a:rPr lang="fa-IR" sz="2400" dirty="0">
                <a:cs typeface="B Titr" panose="00000700000000000000" pitchFamily="2" charset="-78"/>
              </a:rPr>
              <a:t>بیان کنید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10" name="Bent Arrow 9"/>
          <p:cNvSpPr/>
          <p:nvPr/>
        </p:nvSpPr>
        <p:spPr bwMode="auto">
          <a:xfrm rot="10800000">
            <a:off x="10910685" y="2231399"/>
            <a:ext cx="526473" cy="1182836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1306444" y="2947058"/>
            <a:ext cx="9478926" cy="618913"/>
          </a:xfrm>
          <a:prstGeom prst="round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 rtl="1" eaLnBrk="1" hangingPunct="1"/>
            <a:r>
              <a:rPr lang="fa-IR" sz="20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2-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مصادیق تربیت دینی در سبک فرزندپروری حضرت زهرا 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(س) را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بنویسید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0800000">
            <a:off x="10910685" y="1660848"/>
            <a:ext cx="526473" cy="2742351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1313052" y="4071785"/>
            <a:ext cx="9521450" cy="662830"/>
          </a:xfrm>
          <a:prstGeom prst="roundRect">
            <a:avLst/>
          </a:prstGeom>
          <a:solidFill>
            <a:srgbClr val="9E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 rtl="1" eaLnBrk="1" hangingPunct="1"/>
            <a:r>
              <a:rPr lang="fa-IR" sz="2200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3- دو 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نمونه از الگو بودن برای فرزندان را با مثال بیان کنید.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477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3techno">
  <a:themeElements>
    <a:clrScheme name="123techn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23techn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3techn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123techno</Template>
  <TotalTime>385</TotalTime>
  <Words>209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B Titr</vt:lpstr>
      <vt:lpstr>B Zar</vt:lpstr>
      <vt:lpstr>Calibri</vt:lpstr>
      <vt:lpstr>Titr</vt:lpstr>
      <vt:lpstr>123techno</vt:lpstr>
      <vt:lpstr>PowerPoint Presentation</vt:lpstr>
      <vt:lpstr>PowerPoint Presentation</vt:lpstr>
      <vt:lpstr>مقام معنوی   حضرت فاطمه زهرا (سلام علیها)</vt:lpstr>
      <vt:lpstr>مقام معنوی حضرت فاطمه زهرا (سلام علیها)</vt:lpstr>
      <vt:lpstr>مقام معنوی حضرت فاطمه زهرا (سلام علیها)</vt:lpstr>
      <vt:lpstr>پرسش های درس: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کار و فناوری</dc:title>
  <dc:creator>متین</dc:creator>
  <cp:lastModifiedBy>Windows User</cp:lastModifiedBy>
  <cp:revision>65</cp:revision>
  <dcterms:created xsi:type="dcterms:W3CDTF">2013-11-25T14:15:52Z</dcterms:created>
  <dcterms:modified xsi:type="dcterms:W3CDTF">2019-04-22T08:19:41Z</dcterms:modified>
</cp:coreProperties>
</file>